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5" r:id="rId4"/>
    <p:sldId id="266" r:id="rId5"/>
    <p:sldId id="269" r:id="rId6"/>
    <p:sldId id="270" r:id="rId7"/>
    <p:sldId id="272" r:id="rId8"/>
    <p:sldId id="274" r:id="rId9"/>
    <p:sldId id="264" r:id="rId10"/>
  </p:sldIdLst>
  <p:sldSz cx="18288000" cy="10287000"/>
  <p:notesSz cx="6858000" cy="9144000"/>
  <p:embeddedFontLst>
    <p:embeddedFont>
      <p:font typeface="Pretendard Light" panose="020B0600000101010101" charset="-127"/>
      <p:regular r:id="rId12"/>
    </p:embeddedFont>
    <p:embeddedFont>
      <p:font typeface="Pretendard Medium" panose="020B0600000101010101" charset="-127"/>
      <p:bold r:id="rId13"/>
    </p:embeddedFont>
    <p:embeddedFont>
      <p:font typeface="Pretendard SemiBold" panose="020B0600000101010101" charset="-127"/>
      <p:bold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owun Batang" pitchFamily="2" charset="-127"/>
      <p:regular r:id="rId21"/>
      <p:bold r:id="rId22"/>
    </p:embeddedFont>
    <p:embeddedFont>
      <p:font typeface="Istok Web" panose="020F0603030403020204" pitchFamily="34" charset="0"/>
      <p:regular r:id="rId23"/>
      <p:bold r:id="rId24"/>
      <p:italic r:id="rId25"/>
      <p:boldItalic r:id="rId26"/>
    </p:embeddedFont>
    <p:embeddedFont>
      <p:font typeface="Kim jung chul Script Regular" panose="03050500000000000000" pitchFamily="66" charset="-127"/>
      <p:regular r:id="rId27"/>
    </p:embeddedFont>
    <p:embeddedFont>
      <p:font typeface="Noto Sans" panose="020B0502040504020204" pitchFamily="34" charset="0"/>
      <p:regular r:id="rId28"/>
      <p:bold r:id="rId29"/>
      <p:italic r:id="rId30"/>
      <p:boldItalic r:id="rId31"/>
    </p:embeddedFont>
    <p:embeddedFont>
      <p:font typeface="Noto Sans KR Medium" panose="020B0200000000000000" pitchFamily="50" charset="-127"/>
      <p:regular r:id="rId32"/>
    </p:embeddedFont>
    <p:embeddedFont>
      <p:font typeface="Play" panose="00000500000000000000" pitchFamily="2" charset="0"/>
      <p:regular r:id="rId33"/>
      <p:bold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SUITE" pitchFamily="2" charset="-127"/>
      <p:regular r:id="rId39"/>
      <p:bold r:id="rId40"/>
    </p:embeddedFont>
    <p:embeddedFont>
      <p:font typeface="WebSubsetFont" panose="02020603020101020101" pitchFamily="18" charset="-127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7259"/>
    <a:srgbClr val="6B8E23"/>
    <a:srgbClr val="009EE3"/>
    <a:srgbClr val="DDDDDD"/>
    <a:srgbClr val="FFC72C"/>
    <a:srgbClr val="F6F6F6"/>
    <a:srgbClr val="D9D9D9"/>
    <a:srgbClr val="002264"/>
    <a:srgbClr val="F0F0F0"/>
    <a:srgbClr val="255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font" Target="fonts/font28.fntdata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font" Target="fonts/font26.fntdata"/><Relationship Id="rId40" Type="http://schemas.openxmlformats.org/officeDocument/2006/relationships/font" Target="fonts/font2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font" Target="fonts/font25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font" Target="fonts/font27.fntdata"/><Relationship Id="rId46" Type="http://schemas.openxmlformats.org/officeDocument/2006/relationships/tableStyles" Target="tableStyles.xml"/><Relationship Id="rId20" Type="http://schemas.openxmlformats.org/officeDocument/2006/relationships/font" Target="fonts/font9.fntdata"/><Relationship Id="rId41" Type="http://schemas.openxmlformats.org/officeDocument/2006/relationships/font" Target="fonts/font3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D6EDA-3EF2-4847-A4BB-80E47523F4FA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A6421-E145-4668-B793-46D5F29C9E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488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0DD1208-C17F-4E17-8CA6-BB179537B4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2600" y="393700"/>
            <a:ext cx="17322800" cy="949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jueunkim.dothome.co.kr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048000" y="3143250"/>
            <a:ext cx="12179300" cy="400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/>
            <a:r>
              <a:rPr lang="en-US" altLang="ko-KR" sz="12600" b="0" i="0" u="none" strike="noStrike" dirty="0">
                <a:solidFill>
                  <a:srgbClr val="000000"/>
                </a:solidFill>
                <a:ea typeface="Pretendard Bold"/>
              </a:rPr>
              <a:t>KIM JUEUN</a:t>
            </a:r>
          </a:p>
          <a:p>
            <a:pPr lvl="0" algn="ctr"/>
            <a:r>
              <a:rPr lang="en-US" altLang="ko-KR" sz="12600" dirty="0">
                <a:solidFill>
                  <a:srgbClr val="000000"/>
                </a:solidFill>
                <a:ea typeface="Pretendard Bold"/>
              </a:rPr>
              <a:t>PORTFOLIO</a:t>
            </a:r>
            <a:endParaRPr lang="ko-KR" altLang="ko-KR" sz="12600" b="0" i="0" u="none" strike="noStrike" dirty="0">
              <a:solidFill>
                <a:srgbClr val="000000"/>
              </a:solidFill>
              <a:ea typeface="Pretendard Bold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21" name="Picture 2" descr="프로필 사진">
            <a:extLst>
              <a:ext uri="{FF2B5EF4-FFF2-40B4-BE49-F238E27FC236}">
                <a16:creationId xmlns:a16="http://schemas.microsoft.com/office/drawing/2014/main" id="{C3EC001A-639E-4BB4-B785-8E3471857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688373"/>
            <a:ext cx="4105286" cy="4105286"/>
          </a:xfrm>
          <a:prstGeom prst="ellipse">
            <a:avLst/>
          </a:prstGeom>
          <a:ln w="63500" cap="rnd">
            <a:noFill/>
          </a:ln>
          <a:effectLst>
            <a:glow rad="609600">
              <a:schemeClr val="bg1">
                <a:lumMod val="50000"/>
                <a:alpha val="10000"/>
              </a:schemeClr>
            </a:glo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FB2148BB-5CC8-4796-923E-B58824916DDE}"/>
              </a:ext>
            </a:extLst>
          </p:cNvPr>
          <p:cNvGrpSpPr/>
          <p:nvPr/>
        </p:nvGrpSpPr>
        <p:grpSpPr>
          <a:xfrm>
            <a:off x="8557904" y="1688373"/>
            <a:ext cx="7534727" cy="4414780"/>
            <a:chOff x="8557904" y="1688373"/>
            <a:chExt cx="7534727" cy="44147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C8A3EF5-CA72-4C1B-969E-302713032FEA}"/>
                </a:ext>
              </a:extLst>
            </p:cNvPr>
            <p:cNvSpPr txBox="1"/>
            <p:nvPr/>
          </p:nvSpPr>
          <p:spPr>
            <a:xfrm>
              <a:off x="8557904" y="1688373"/>
              <a:ext cx="6510481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atin typeface="Pretendard SemiBold" panose="020B0600000101010101" charset="-127"/>
                  <a:ea typeface="Pretendard SemiBold" panose="020B0600000101010101" charset="-127"/>
                </a:rPr>
                <a:t>즐겁게 배우며 계속 성장하는</a:t>
              </a:r>
            </a:p>
            <a:p>
              <a:r>
                <a:rPr lang="ko-KR" altLang="en-US" sz="3600" dirty="0">
                  <a:latin typeface="Pretendard SemiBold" panose="020B0600000101010101" charset="-127"/>
                  <a:ea typeface="Pretendard SemiBold" panose="020B0600000101010101" charset="-127"/>
                </a:rPr>
                <a:t>퍼블리셔 김주은입니다.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77BEBBD-9899-4AB5-B04A-32D5BC852C71}"/>
                </a:ext>
              </a:extLst>
            </p:cNvPr>
            <p:cNvSpPr txBox="1"/>
            <p:nvPr/>
          </p:nvSpPr>
          <p:spPr>
            <a:xfrm>
              <a:off x="8557904" y="3225810"/>
              <a:ext cx="7534727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UIUX 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반응형 웹디자인 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&amp; </a:t>
              </a:r>
              <a:r>
                <a:rPr lang="ko-KR" altLang="en-US" sz="2400" b="0" i="0" dirty="0" err="1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웹퍼블리셔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 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(</a:t>
              </a:r>
              <a:r>
                <a:rPr lang="ko-KR" altLang="en-US" sz="2400" b="0" i="0" dirty="0" err="1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프론트엔드</a:t>
              </a: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) </a:t>
              </a: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양성수료</a:t>
              </a:r>
            </a:p>
            <a:p>
              <a:pPr algn="l"/>
              <a:r>
                <a:rPr lang="en-US" altLang="ko-KR" sz="2400" b="0" i="0" dirty="0">
                  <a:solidFill>
                    <a:srgbClr val="444444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2024. 12. 27 ~ 2025. 05. 27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E0DCD90-0792-46C4-A289-500FBFA37FC5}"/>
                </a:ext>
              </a:extLst>
            </p:cNvPr>
            <p:cNvSpPr txBox="1"/>
            <p:nvPr/>
          </p:nvSpPr>
          <p:spPr>
            <a:xfrm>
              <a:off x="8562525" y="4348827"/>
              <a:ext cx="623454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ko-KR" altLang="en-US" sz="2400" b="0" i="0" dirty="0">
                  <a:solidFill>
                    <a:srgbClr val="000000"/>
                  </a:solidFill>
                  <a:effectLst/>
                  <a:latin typeface="Pretendard Medium" panose="020B0600000101010101" charset="-127"/>
                  <a:ea typeface="Pretendard Medium" panose="020B0600000101010101" charset="-127"/>
                </a:rPr>
                <a:t>자격증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웹디자인기능사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정보처리산업기사</a:t>
              </a:r>
            </a:p>
            <a:p>
              <a:pPr algn="l"/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컴퓨터활용능력</a:t>
              </a:r>
              <a:r>
                <a:rPr lang="en-US" altLang="ko-KR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2</a:t>
              </a:r>
              <a:r>
                <a:rPr lang="ko-KR" altLang="en-US" sz="2400" i="0" dirty="0">
                  <a:solidFill>
                    <a:srgbClr val="4E4E4E"/>
                  </a:solidFill>
                  <a:effectLst/>
                  <a:latin typeface="Pretendard Light" panose="020B0600000101010101" charset="-127"/>
                  <a:ea typeface="Pretendard Light" panose="020B0600000101010101" charset="-127"/>
                </a:rPr>
                <a:t>급</a:t>
              </a:r>
              <a:endParaRPr lang="en-US" altLang="ko-KR" sz="2400" i="0" dirty="0">
                <a:solidFill>
                  <a:srgbClr val="4E4E4E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637DFA-80CE-4FBF-B91B-FF7E95BE46E5}"/>
              </a:ext>
            </a:extLst>
          </p:cNvPr>
          <p:cNvGrpSpPr/>
          <p:nvPr/>
        </p:nvGrpSpPr>
        <p:grpSpPr>
          <a:xfrm>
            <a:off x="4593158" y="6959278"/>
            <a:ext cx="9058888" cy="1551092"/>
            <a:chOff x="4531596" y="6959278"/>
            <a:chExt cx="9058888" cy="1551092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35DD0A4D-54FD-4F0F-86EF-9CE8F7C1CCA2}"/>
                </a:ext>
              </a:extLst>
            </p:cNvPr>
            <p:cNvGrpSpPr/>
            <p:nvPr/>
          </p:nvGrpSpPr>
          <p:grpSpPr>
            <a:xfrm>
              <a:off x="4531596" y="6959278"/>
              <a:ext cx="934872" cy="1551092"/>
              <a:chOff x="4531596" y="6959278"/>
              <a:chExt cx="934872" cy="1551092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EADCE93-B3DB-44B5-A736-E722CB472CE7}"/>
                  </a:ext>
                </a:extLst>
              </p:cNvPr>
              <p:cNvSpPr txBox="1"/>
              <p:nvPr/>
            </p:nvSpPr>
            <p:spPr>
              <a:xfrm>
                <a:off x="4531596" y="8079483"/>
                <a:ext cx="934872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Html5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6FE24117-74F8-4B97-AB76-10CD3EF49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4393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DBE5315F-08ED-494F-A279-4E68480E5440}"/>
                </a:ext>
              </a:extLst>
            </p:cNvPr>
            <p:cNvGrpSpPr/>
            <p:nvPr/>
          </p:nvGrpSpPr>
          <p:grpSpPr>
            <a:xfrm>
              <a:off x="6198555" y="6959278"/>
              <a:ext cx="849276" cy="1551092"/>
              <a:chOff x="6198555" y="6959278"/>
              <a:chExt cx="849276" cy="1551092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66C3E03-06C8-417E-8746-6174F3C1F4E8}"/>
                  </a:ext>
                </a:extLst>
              </p:cNvPr>
              <p:cNvSpPr txBox="1"/>
              <p:nvPr/>
            </p:nvSpPr>
            <p:spPr>
              <a:xfrm>
                <a:off x="6211863" y="8079483"/>
                <a:ext cx="822661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Css3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867FF88E-0002-4A1E-AE2D-9A80238C42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98555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60E50CC0-0F78-47F7-81C6-18823B2DB3A1}"/>
                </a:ext>
              </a:extLst>
            </p:cNvPr>
            <p:cNvGrpSpPr/>
            <p:nvPr/>
          </p:nvGrpSpPr>
          <p:grpSpPr>
            <a:xfrm>
              <a:off x="7543800" y="6959278"/>
              <a:ext cx="1463863" cy="1551092"/>
              <a:chOff x="7543800" y="6959278"/>
              <a:chExt cx="1463863" cy="1551092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D444CFC-980C-4F0A-B8D6-0EF0C7D03D90}"/>
                  </a:ext>
                </a:extLst>
              </p:cNvPr>
              <p:cNvSpPr txBox="1"/>
              <p:nvPr/>
            </p:nvSpPr>
            <p:spPr>
              <a:xfrm>
                <a:off x="7543800" y="8079483"/>
                <a:ext cx="146386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 err="1">
                    <a:latin typeface="Pretendard Light" panose="020B0600000101010101" charset="-127"/>
                    <a:ea typeface="Pretendard Light" panose="020B0600000101010101" charset="-127"/>
                  </a:rPr>
                  <a:t>Javascript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3FA80906-81AC-4842-A04B-A01E45C288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51093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BEAACC63-FF18-4EDB-8DBF-A6857D63A912}"/>
                </a:ext>
              </a:extLst>
            </p:cNvPr>
            <p:cNvGrpSpPr/>
            <p:nvPr/>
          </p:nvGrpSpPr>
          <p:grpSpPr>
            <a:xfrm>
              <a:off x="9384524" y="6959278"/>
              <a:ext cx="997389" cy="1551092"/>
              <a:chOff x="9384524" y="6959278"/>
              <a:chExt cx="997389" cy="1551092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92227AA-B305-46BC-8F03-DC69FC1D08DD}"/>
                  </a:ext>
                </a:extLst>
              </p:cNvPr>
              <p:cNvSpPr txBox="1"/>
              <p:nvPr/>
            </p:nvSpPr>
            <p:spPr>
              <a:xfrm>
                <a:off x="9384524" y="8079483"/>
                <a:ext cx="99738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jQuery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729DFD12-5F94-4C05-B2B5-D3836A7E64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58580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65CCB269-2BFC-4562-A256-945620C7723A}"/>
                </a:ext>
              </a:extLst>
            </p:cNvPr>
            <p:cNvGrpSpPr/>
            <p:nvPr/>
          </p:nvGrpSpPr>
          <p:grpSpPr>
            <a:xfrm>
              <a:off x="11010449" y="6959278"/>
              <a:ext cx="1010213" cy="1551092"/>
              <a:chOff x="11010449" y="6959278"/>
              <a:chExt cx="1010213" cy="1551092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36CFDF3-C406-420D-BDA7-A1C5FF16FB02}"/>
                  </a:ext>
                </a:extLst>
              </p:cNvPr>
              <p:cNvSpPr txBox="1"/>
              <p:nvPr/>
            </p:nvSpPr>
            <p:spPr>
              <a:xfrm>
                <a:off x="11010449" y="8079483"/>
                <a:ext cx="101021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 err="1">
                    <a:latin typeface="Pretendard Light" panose="020B0600000101010101" charset="-127"/>
                    <a:ea typeface="Pretendard Light" panose="020B0600000101010101" charset="-127"/>
                  </a:rPr>
                  <a:t>Github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2F8315FC-4C25-4D59-9686-3951456C19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090917" y="6959278"/>
                <a:ext cx="849276" cy="849276"/>
              </a:xfrm>
              <a:prstGeom prst="rect">
                <a:avLst/>
              </a:prstGeom>
            </p:spPr>
          </p:pic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0497D023-0B8A-4DF8-98B6-B6B650ADBB9A}"/>
                </a:ext>
              </a:extLst>
            </p:cNvPr>
            <p:cNvGrpSpPr/>
            <p:nvPr/>
          </p:nvGrpSpPr>
          <p:grpSpPr>
            <a:xfrm>
              <a:off x="12649200" y="6959278"/>
              <a:ext cx="941284" cy="1551092"/>
              <a:chOff x="12649200" y="6959278"/>
              <a:chExt cx="941284" cy="1551092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322C8C4F-4803-4154-9179-83C7921118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695204" y="6959278"/>
                <a:ext cx="849276" cy="849276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5CBEB4C-116F-4FA0-985B-540165A1F096}"/>
                  </a:ext>
                </a:extLst>
              </p:cNvPr>
              <p:cNvSpPr txBox="1"/>
              <p:nvPr/>
            </p:nvSpPr>
            <p:spPr>
              <a:xfrm>
                <a:off x="12649200" y="8079483"/>
                <a:ext cx="941284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dirty="0">
                    <a:latin typeface="Pretendard Light" panose="020B0600000101010101" charset="-127"/>
                    <a:ea typeface="Pretendard Light" panose="020B0600000101010101" charset="-127"/>
                  </a:rPr>
                  <a:t>Figma</a:t>
                </a:r>
                <a:endParaRPr lang="ko-KR" altLang="en-US" sz="2200" dirty="0">
                  <a:latin typeface="Pretendard Light" panose="020B0600000101010101" charset="-127"/>
                  <a:ea typeface="Pretendard Light" panose="020B0600000101010101" charset="-127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B3DC779-DFF9-4012-BD51-DB29F9934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034" y="3162300"/>
            <a:ext cx="6624366" cy="52200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b="0" i="0" u="none" strike="noStrike" dirty="0">
                <a:solidFill>
                  <a:srgbClr val="000000"/>
                </a:solidFill>
                <a:ea typeface="Pretendard SemiBold"/>
              </a:rPr>
              <a:t>극동건설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7357382" cy="1688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텍스트 애니메이션 효과</a:t>
            </a:r>
          </a:p>
          <a:p>
            <a:pPr algn="l">
              <a:lnSpc>
                <a:spcPct val="150000"/>
              </a:lnSpc>
            </a:pPr>
            <a:r>
              <a:rPr lang="en-US" altLang="ko-KR" sz="24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javascript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</a:t>
            </a:r>
            <a:r>
              <a:rPr lang="ko-KR" altLang="en-US" sz="2400" b="0" i="0" dirty="0" err="1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탭메뉴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 효과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054EECD-CDEA-494E-BBFF-1E41127E0861}"/>
              </a:ext>
            </a:extLst>
          </p:cNvPr>
          <p:cNvGrpSpPr/>
          <p:nvPr/>
        </p:nvGrpSpPr>
        <p:grpSpPr>
          <a:xfrm>
            <a:off x="9719007" y="6819457"/>
            <a:ext cx="2933506" cy="849276"/>
            <a:chOff x="8695873" y="7048500"/>
            <a:chExt cx="2933506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0103" y="70485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37988" y="70485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5873" y="7048500"/>
              <a:ext cx="849276" cy="849276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51D0D16-1F2F-4CB7-82C5-17F6E930957F}"/>
              </a:ext>
            </a:extLst>
          </p:cNvPr>
          <p:cNvSpPr txBox="1"/>
          <p:nvPr/>
        </p:nvSpPr>
        <p:spPr>
          <a:xfrm>
            <a:off x="9711418" y="3086100"/>
            <a:ext cx="575718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500" b="1" dirty="0" err="1">
                <a:latin typeface="Pretendard Light" panose="020B0600000101010101" charset="-127"/>
                <a:ea typeface="Pretendard Light" panose="020B0600000101010101" charset="-127"/>
              </a:rPr>
              <a:t>index</a:t>
            </a:r>
            <a:r>
              <a:rPr lang="ko-KR" altLang="en-US" sz="2500" b="1" dirty="0">
                <a:latin typeface="Pretendard Light" panose="020B0600000101010101" charset="-127"/>
                <a:ea typeface="Pretendard Light" panose="020B0600000101010101" charset="-127"/>
              </a:rPr>
              <a:t> + </a:t>
            </a:r>
            <a:r>
              <a:rPr lang="ko-KR" altLang="en-US" sz="2500" b="1" dirty="0" err="1">
                <a:latin typeface="Pretendard Light" panose="020B0600000101010101" charset="-127"/>
                <a:ea typeface="Pretendard Light" panose="020B0600000101010101" charset="-127"/>
              </a:rPr>
              <a:t>subpage</a:t>
            </a:r>
            <a:r>
              <a:rPr lang="ko-KR" altLang="en-US" sz="2500" b="1" dirty="0">
                <a:latin typeface="Pretendard Light" panose="020B0600000101010101" charset="-127"/>
                <a:ea typeface="Pretendard Light" panose="020B0600000101010101" charset="-127"/>
              </a:rPr>
              <a:t> 2개(회사소개, 주요사업)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8AA367-0E20-46A0-822C-EF2B6175D233}"/>
              </a:ext>
            </a:extLst>
          </p:cNvPr>
          <p:cNvSpPr txBox="1"/>
          <p:nvPr/>
        </p:nvSpPr>
        <p:spPr>
          <a:xfrm>
            <a:off x="9711418" y="3615035"/>
            <a:ext cx="29377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rPr>
              <a:t>2025.02 ~ 2025.03</a:t>
            </a:r>
            <a:endParaRPr lang="ko-KR" altLang="en-US" sz="2400" dirty="0">
              <a:solidFill>
                <a:srgbClr val="4E4E4E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61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FF4F0762-330E-4B65-AC3C-400266CE9677}"/>
              </a:ext>
            </a:extLst>
          </p:cNvPr>
          <p:cNvGrpSpPr/>
          <p:nvPr/>
        </p:nvGrpSpPr>
        <p:grpSpPr>
          <a:xfrm>
            <a:off x="5398643" y="5118437"/>
            <a:ext cx="7490714" cy="3255276"/>
            <a:chOff x="1676400" y="5118437"/>
            <a:chExt cx="7490714" cy="325527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2869057" y="5118437"/>
              <a:ext cx="51054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60F5006E-EE82-4224-91DC-F6C18A5B3B69}"/>
                </a:ext>
              </a:extLst>
            </p:cNvPr>
            <p:cNvGrpSpPr/>
            <p:nvPr/>
          </p:nvGrpSpPr>
          <p:grpSpPr>
            <a:xfrm>
              <a:off x="1676400" y="6553106"/>
              <a:ext cx="7490714" cy="1820607"/>
              <a:chOff x="1837841" y="6553106"/>
              <a:chExt cx="7490714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837841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226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#002264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869641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25537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#255378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51FFA997-5A8D-4F4A-8B8E-0B4507FA3CC0}"/>
                  </a:ext>
                </a:extLst>
              </p:cNvPr>
              <p:cNvGrpSpPr/>
              <p:nvPr/>
            </p:nvGrpSpPr>
            <p:grpSpPr>
              <a:xfrm>
                <a:off x="5901441" y="6553106"/>
                <a:ext cx="1266172" cy="1820607"/>
                <a:chOff x="5816296" y="6553106"/>
                <a:chExt cx="1266172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853035" y="6553106"/>
                  <a:ext cx="1192695" cy="1192695"/>
                </a:xfrm>
                <a:prstGeom prst="ellipse">
                  <a:avLst/>
                </a:prstGeom>
                <a:solidFill>
                  <a:srgbClr val="F0F0F0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816296" y="7896659"/>
                  <a:ext cx="126617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#f0f0f0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CF93400A-85B2-4734-8810-C470B0AC16F2}"/>
                  </a:ext>
                </a:extLst>
              </p:cNvPr>
              <p:cNvGrpSpPr/>
              <p:nvPr/>
            </p:nvGrpSpPr>
            <p:grpSpPr>
              <a:xfrm>
                <a:off x="7714546" y="6553106"/>
                <a:ext cx="1614009" cy="1807447"/>
                <a:chOff x="8139591" y="7124697"/>
                <a:chExt cx="1614009" cy="1807447"/>
              </a:xfrm>
            </p:grpSpPr>
            <p:sp>
              <p:nvSpPr>
                <p:cNvPr id="15" name="타원 14">
                  <a:extLst>
                    <a:ext uri="{FF2B5EF4-FFF2-40B4-BE49-F238E27FC236}">
                      <a16:creationId xmlns:a16="http://schemas.microsoft.com/office/drawing/2014/main" id="{9D17A01B-6A44-4E86-AD08-79ADBF8D7126}"/>
                    </a:ext>
                  </a:extLst>
                </p:cNvPr>
                <p:cNvSpPr/>
                <p:nvPr/>
              </p:nvSpPr>
              <p:spPr>
                <a:xfrm>
                  <a:off x="8350248" y="7124697"/>
                  <a:ext cx="1192695" cy="1192695"/>
                </a:xfrm>
                <a:prstGeom prst="ellipse">
                  <a:avLst/>
                </a:prstGeom>
                <a:solidFill>
                  <a:srgbClr val="D9D9D9"/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12F58B9-972A-4B39-9D37-981A4DB110E6}"/>
                    </a:ext>
                  </a:extLst>
                </p:cNvPr>
                <p:cNvSpPr txBox="1"/>
                <p:nvPr/>
              </p:nvSpPr>
              <p:spPr>
                <a:xfrm>
                  <a:off x="8139591" y="8455090"/>
                  <a:ext cx="1614009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#D9D9D9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7BAA392-851A-4CE7-A26F-273EFE251D8A}"/>
              </a:ext>
            </a:extLst>
          </p:cNvPr>
          <p:cNvGrpSpPr/>
          <p:nvPr/>
        </p:nvGrpSpPr>
        <p:grpSpPr>
          <a:xfrm>
            <a:off x="5449147" y="1562100"/>
            <a:ext cx="7389706" cy="2583351"/>
            <a:chOff x="5334000" y="1562100"/>
            <a:chExt cx="7389706" cy="258335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780953" y="1562100"/>
              <a:ext cx="44958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EDC3C94-FD48-4D6E-B34B-7CBAA7673DEE}"/>
                </a:ext>
              </a:extLst>
            </p:cNvPr>
            <p:cNvGrpSpPr/>
            <p:nvPr/>
          </p:nvGrpSpPr>
          <p:grpSpPr>
            <a:xfrm>
              <a:off x="5334000" y="2986903"/>
              <a:ext cx="7389706" cy="1158548"/>
              <a:chOff x="5334000" y="2986903"/>
              <a:chExt cx="7389706" cy="1158548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303B46E2-2AEC-493A-9BAA-E2FE0138D14A}"/>
                  </a:ext>
                </a:extLst>
              </p:cNvPr>
              <p:cNvGrpSpPr/>
              <p:nvPr/>
            </p:nvGrpSpPr>
            <p:grpSpPr>
              <a:xfrm>
                <a:off x="5334000" y="3045754"/>
                <a:ext cx="2859195" cy="1099697"/>
                <a:chOff x="5334000" y="3045754"/>
                <a:chExt cx="2859195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5334000" y="3045754"/>
                  <a:ext cx="285919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2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5449147" y="3668397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F5EE317C-25A6-4252-A65D-E2D824BF759C}"/>
                  </a:ext>
                </a:extLst>
              </p:cNvPr>
              <p:cNvGrpSpPr/>
              <p:nvPr/>
            </p:nvGrpSpPr>
            <p:grpSpPr>
              <a:xfrm>
                <a:off x="8813241" y="3045754"/>
                <a:ext cx="1572397" cy="1099697"/>
                <a:chOff x="8813242" y="3045754"/>
                <a:chExt cx="1572397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8875526" y="3045754"/>
                  <a:ext cx="1447829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 err="1">
                      <a:latin typeface="Roboto" panose="02000000000000000000" pitchFamily="2" charset="0"/>
                      <a:ea typeface="Roboto" panose="02000000000000000000" pitchFamily="2" charset="0"/>
                    </a:rPr>
                    <a:t>roboto</a:t>
                  </a:r>
                  <a:endParaRPr lang="ko-KR" altLang="en-US" sz="32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8813242" y="3668397"/>
                  <a:ext cx="1572397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Font style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5C742A5E-B4BF-4EB6-B446-996595AE15A2}"/>
                  </a:ext>
                </a:extLst>
              </p:cNvPr>
              <p:cNvGrpSpPr/>
              <p:nvPr/>
            </p:nvGrpSpPr>
            <p:grpSpPr>
              <a:xfrm>
                <a:off x="11005685" y="2986903"/>
                <a:ext cx="1718021" cy="1158548"/>
                <a:chOff x="10778779" y="2986903"/>
                <a:chExt cx="1718021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11197507" y="2986903"/>
                  <a:ext cx="956766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play</a:t>
                  </a:r>
                  <a:endParaRPr lang="ko-KR" altLang="en-US" sz="32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10778779" y="3668397"/>
                  <a:ext cx="171802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lay" panose="00000500000000000000" pitchFamily="2" charset="0"/>
                      <a:ea typeface="Noto Sans KR Medium" panose="020B0200000000000000" pitchFamily="50" charset="-127"/>
                    </a:rPr>
                    <a:t>Font style</a:t>
                  </a:r>
                  <a:endParaRPr lang="ko-KR" altLang="en-US" sz="2500" dirty="0">
                    <a:latin typeface="Play" panose="000005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80693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9" y="1174750"/>
            <a:ext cx="3962400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 dirty="0">
                <a:solidFill>
                  <a:srgbClr val="000000"/>
                </a:solidFill>
                <a:ea typeface="Pretendard SemiBold"/>
              </a:rPr>
              <a:t>노랑풍선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096000" cy="1688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동영상 배경을 활용한 메인 비주얼 구현</a:t>
            </a:r>
            <a:endParaRPr lang="en-US" altLang="ko-KR" sz="2400" b="0" i="0" dirty="0">
              <a:solidFill>
                <a:srgbClr val="000000"/>
              </a:solidFill>
              <a:effectLst/>
              <a:latin typeface="Pretendard Light" panose="020B0600000101010101" charset="-127"/>
              <a:ea typeface="Pretendard Light" panose="020B0600000101010101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AOS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를 이용한 애니메이션 효과</a:t>
            </a:r>
          </a:p>
          <a:p>
            <a:pPr algn="l"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1D0D16-1F2F-4CB7-82C5-17F6E930957F}"/>
              </a:ext>
            </a:extLst>
          </p:cNvPr>
          <p:cNvSpPr txBox="1"/>
          <p:nvPr/>
        </p:nvSpPr>
        <p:spPr>
          <a:xfrm>
            <a:off x="9711418" y="2990790"/>
            <a:ext cx="560478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500" b="1" dirty="0" err="1">
                <a:latin typeface="Pretendard Light" panose="020B0600000101010101" charset="-127"/>
                <a:ea typeface="Pretendard Light" panose="020B0600000101010101" charset="-127"/>
              </a:rPr>
              <a:t>index</a:t>
            </a:r>
            <a:r>
              <a:rPr lang="ko-KR" altLang="en-US" sz="2500" b="1" dirty="0">
                <a:latin typeface="Pretendard Light" panose="020B0600000101010101" charset="-127"/>
                <a:ea typeface="Pretendard Light" panose="020B0600000101010101" charset="-127"/>
              </a:rPr>
              <a:t> + </a:t>
            </a:r>
            <a:r>
              <a:rPr lang="ko-KR" altLang="en-US" sz="2500" b="1" dirty="0" err="1">
                <a:latin typeface="Pretendard Light" panose="020B0600000101010101" charset="-127"/>
                <a:ea typeface="Pretendard Light" panose="020B0600000101010101" charset="-127"/>
              </a:rPr>
              <a:t>subpage</a:t>
            </a:r>
            <a:r>
              <a:rPr lang="ko-KR" altLang="en-US" sz="2500" b="1" dirty="0">
                <a:latin typeface="Pretendard Light" panose="020B0600000101010101" charset="-127"/>
                <a:ea typeface="Pretendard Light" panose="020B0600000101010101" charset="-127"/>
              </a:rPr>
              <a:t> 2개(회사소개, 투자정보)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8AA367-0E20-46A0-822C-EF2B6175D233}"/>
              </a:ext>
            </a:extLst>
          </p:cNvPr>
          <p:cNvSpPr txBox="1"/>
          <p:nvPr/>
        </p:nvSpPr>
        <p:spPr>
          <a:xfrm>
            <a:off x="9711418" y="3543300"/>
            <a:ext cx="29377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rPr>
              <a:t>2025.03 ~ 2025.04</a:t>
            </a:r>
            <a:endParaRPr lang="ko-KR" altLang="en-US" sz="2400" dirty="0">
              <a:solidFill>
                <a:srgbClr val="4E4E4E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048500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EB20E93D-390B-4722-9155-2D1C5FA84E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09" y="3086100"/>
            <a:ext cx="6624365" cy="52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2D3B8F-0750-471A-BAA6-C06FCFCB082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766" y="4553748"/>
            <a:ext cx="1930822" cy="375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20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EA4B2AD-FFFC-4F5E-92AD-C6D934401567}"/>
              </a:ext>
            </a:extLst>
          </p:cNvPr>
          <p:cNvGrpSpPr/>
          <p:nvPr/>
        </p:nvGrpSpPr>
        <p:grpSpPr>
          <a:xfrm>
            <a:off x="6527402" y="5372100"/>
            <a:ext cx="5233197" cy="3324225"/>
            <a:chOff x="6527402" y="5372100"/>
            <a:chExt cx="5233197" cy="332422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6527402" y="5372100"/>
              <a:ext cx="5233197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0F06D12E-A611-419E-A40C-E824B95B407D}"/>
                </a:ext>
              </a:extLst>
            </p:cNvPr>
            <p:cNvGrpSpPr/>
            <p:nvPr/>
          </p:nvGrpSpPr>
          <p:grpSpPr>
            <a:xfrm>
              <a:off x="7334777" y="6875718"/>
              <a:ext cx="3618447" cy="1820607"/>
              <a:chOff x="7528563" y="6875718"/>
              <a:chExt cx="3618447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7528563" y="6875718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FFC72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#ffc72c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9662144" y="6875718"/>
                <a:ext cx="1484866" cy="1818950"/>
                <a:chOff x="6559554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6705640" y="6589643"/>
                  <a:ext cx="1192695" cy="1192695"/>
                </a:xfrm>
                <a:prstGeom prst="ellipse">
                  <a:avLst/>
                </a:prstGeom>
                <a:solidFill>
                  <a:srgbClr val="DDDDD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6559554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#dddddd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CE7D35C-C292-47FE-805F-8E981A702947}"/>
              </a:ext>
            </a:extLst>
          </p:cNvPr>
          <p:cNvGrpSpPr/>
          <p:nvPr/>
        </p:nvGrpSpPr>
        <p:grpSpPr>
          <a:xfrm>
            <a:off x="5305756" y="2004726"/>
            <a:ext cx="7676488" cy="2605374"/>
            <a:chOff x="5353712" y="2004726"/>
            <a:chExt cx="7676488" cy="26053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977827" y="2004726"/>
              <a:ext cx="4428259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91CEE4F-5CAE-4CE8-9D91-A95A4D67482B}"/>
                </a:ext>
              </a:extLst>
            </p:cNvPr>
            <p:cNvGrpSpPr/>
            <p:nvPr/>
          </p:nvGrpSpPr>
          <p:grpSpPr>
            <a:xfrm>
              <a:off x="5353712" y="3488380"/>
              <a:ext cx="7676488" cy="1121720"/>
              <a:chOff x="5353712" y="3488380"/>
              <a:chExt cx="7676488" cy="1121720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158DD2C5-D07D-42F1-969F-06EC08497618}"/>
                  </a:ext>
                </a:extLst>
              </p:cNvPr>
              <p:cNvGrpSpPr/>
              <p:nvPr/>
            </p:nvGrpSpPr>
            <p:grpSpPr>
              <a:xfrm>
                <a:off x="5353712" y="3488380"/>
                <a:ext cx="2723487" cy="1099697"/>
                <a:chOff x="5353712" y="3488380"/>
                <a:chExt cx="2723487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5353712" y="3488380"/>
                  <a:ext cx="2723487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Noto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sans</a:t>
                  </a:r>
                  <a:r>
                    <a:rPr lang="ko-KR" altLang="en-US" sz="32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ko-KR" altLang="en-US" sz="3200" dirty="0" err="1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Kr</a:t>
                  </a:r>
                  <a:endParaRPr lang="ko-KR" altLang="en-US" sz="32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5401005" y="4111023"/>
                  <a:ext cx="2628900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Font</a:t>
                  </a:r>
                  <a:r>
                    <a:rPr lang="ko-KR" altLang="en-US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 </a:t>
                  </a:r>
                  <a:r>
                    <a:rPr lang="en-US" altLang="ko-KR" sz="2500" dirty="0">
                      <a:latin typeface="Noto Sans KR Medium" panose="020B0200000000000000" pitchFamily="50" charset="-127"/>
                      <a:ea typeface="Noto Sans KR Medium" panose="020B0200000000000000" pitchFamily="50" charset="-127"/>
                    </a:rPr>
                    <a:t>style</a:t>
                  </a:r>
                  <a:endParaRPr lang="ko-KR" altLang="en-US" sz="2500" dirty="0">
                    <a:latin typeface="Noto Sans KR Medium" panose="020B0200000000000000" pitchFamily="50" charset="-127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B4CC5CA8-71C9-491B-9D86-9308FEF70A1D}"/>
                  </a:ext>
                </a:extLst>
              </p:cNvPr>
              <p:cNvGrpSpPr/>
              <p:nvPr/>
            </p:nvGrpSpPr>
            <p:grpSpPr>
              <a:xfrm>
                <a:off x="8591483" y="3488380"/>
                <a:ext cx="2170506" cy="1121720"/>
                <a:chOff x="8491787" y="3488380"/>
                <a:chExt cx="2170506" cy="1121720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8491787" y="3488380"/>
                  <a:ext cx="2170506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Noto sans</a:t>
                  </a:r>
                  <a:endParaRPr lang="ko-KR" altLang="en-US" sz="32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8700076" y="4133046"/>
                  <a:ext cx="175392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Noto Sans" panose="020B0502040504020204" pitchFamily="34" charset="0"/>
                      <a:ea typeface="Noto Sans" panose="020B0502040504020204" pitchFamily="34" charset="0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Noto Sans" panose="020B0502040504020204" pitchFamily="34" charset="0"/>
                    <a:ea typeface="Noto Sans KR Medium" panose="020B0200000000000000" pitchFamily="50" charset="-127"/>
                    <a:cs typeface="Noto Sans" panose="020B0502040504020204" pitchFamily="34" charset="0"/>
                  </a:endParaRPr>
                </a:p>
              </p:txBody>
            </p: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6E613E74-222D-4F1A-BD2A-9930B47600A6}"/>
                  </a:ext>
                </a:extLst>
              </p:cNvPr>
              <p:cNvGrpSpPr/>
              <p:nvPr/>
            </p:nvGrpSpPr>
            <p:grpSpPr>
              <a:xfrm>
                <a:off x="11276272" y="3488380"/>
                <a:ext cx="1753928" cy="1121720"/>
                <a:chOff x="11180360" y="3488380"/>
                <a:chExt cx="1753928" cy="1121720"/>
              </a:xfrm>
            </p:grpSpPr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1B96E17-C04B-4AEF-A846-8E2F73BE2BB0}"/>
                    </a:ext>
                  </a:extLst>
                </p:cNvPr>
                <p:cNvSpPr txBox="1"/>
                <p:nvPr/>
              </p:nvSpPr>
              <p:spPr>
                <a:xfrm>
                  <a:off x="11227750" y="3488380"/>
                  <a:ext cx="1659149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32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노랑풍선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1AFCA71-96AA-42B8-9512-DAB281FA110D}"/>
                    </a:ext>
                  </a:extLst>
                </p:cNvPr>
                <p:cNvSpPr txBox="1"/>
                <p:nvPr/>
              </p:nvSpPr>
              <p:spPr>
                <a:xfrm>
                  <a:off x="11180360" y="4133046"/>
                  <a:ext cx="175392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dirty="0">
                      <a:latin typeface="WebSubsetFont" panose="02020603020101020101" pitchFamily="18" charset="-127"/>
                      <a:ea typeface="WebSubsetFont" panose="02020603020101020101" pitchFamily="18" charset="-127"/>
                      <a:cs typeface="Noto Sans" panose="020B0502040504020204" pitchFamily="34" charset="0"/>
                    </a:rPr>
                    <a:t>Font style</a:t>
                  </a:r>
                  <a:endParaRPr lang="ko-KR" altLang="en-US" sz="2500" dirty="0">
                    <a:latin typeface="WebSubsetFont" panose="02020603020101020101" pitchFamily="18" charset="-127"/>
                    <a:ea typeface="WebSubsetFont" panose="02020603020101020101" pitchFamily="18" charset="-127"/>
                    <a:cs typeface="Noto Sans" panose="020B0502040504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89722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5" name="TextBox 19">
            <a:extLst>
              <a:ext uri="{FF2B5EF4-FFF2-40B4-BE49-F238E27FC236}">
                <a16:creationId xmlns:a16="http://schemas.microsoft.com/office/drawing/2014/main" id="{7D410E3D-0C58-4138-96E6-E837A1860FA7}"/>
              </a:ext>
            </a:extLst>
          </p:cNvPr>
          <p:cNvSpPr txBox="1"/>
          <p:nvPr/>
        </p:nvSpPr>
        <p:spPr>
          <a:xfrm>
            <a:off x="2334808" y="1174750"/>
            <a:ext cx="6199592" cy="102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9600"/>
              </a:lnSpc>
            </a:pPr>
            <a:r>
              <a:rPr lang="ko-KR" altLang="en-US" sz="5800">
                <a:solidFill>
                  <a:srgbClr val="000000"/>
                </a:solidFill>
                <a:ea typeface="Pretendard SemiBold"/>
              </a:rPr>
              <a:t>페로 제도 관광사이트</a:t>
            </a:r>
            <a:endParaRPr lang="ko-KR" sz="5800" b="0" i="0" u="none" strike="noStrike" dirty="0">
              <a:solidFill>
                <a:srgbClr val="000000"/>
              </a:solidFill>
              <a:ea typeface="Pretendard SemiBol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C6862B-201F-481F-B64D-DA193A68EAE6}"/>
              </a:ext>
            </a:extLst>
          </p:cNvPr>
          <p:cNvSpPr txBox="1"/>
          <p:nvPr/>
        </p:nvSpPr>
        <p:spPr>
          <a:xfrm>
            <a:off x="9711418" y="4559579"/>
            <a:ext cx="6785882" cy="2242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기존 사이트와는 다른 디자인으로 제작</a:t>
            </a:r>
          </a:p>
          <a:p>
            <a:pPr algn="l"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마우스 위치 기반의 배경 영상 움직임 효과</a:t>
            </a:r>
          </a:p>
          <a:p>
            <a:pPr algn="l">
              <a:lnSpc>
                <a:spcPct val="150000"/>
              </a:lnSpc>
            </a:pPr>
            <a:r>
              <a:rPr lang="en-US" altLang="ko-KR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Swiper 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라이브러리를 활용한 슬라이드 커스터마이징</a:t>
            </a:r>
          </a:p>
          <a:p>
            <a:pPr algn="l"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Pretendard Light" panose="020B0600000101010101" charset="-127"/>
                <a:ea typeface="Pretendard Light" panose="020B0600000101010101" charset="-127"/>
              </a:rPr>
              <a:t>디바이스 환경에 따른 반응형으로 제작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1D0D16-1F2F-4CB7-82C5-17F6E930957F}"/>
              </a:ext>
            </a:extLst>
          </p:cNvPr>
          <p:cNvSpPr txBox="1"/>
          <p:nvPr/>
        </p:nvSpPr>
        <p:spPr>
          <a:xfrm>
            <a:off x="9711418" y="2990790"/>
            <a:ext cx="67858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index + subpage 2</a:t>
            </a:r>
            <a:r>
              <a:rPr lang="ko-KR" altLang="en-US" sz="2400" b="1" dirty="0">
                <a:latin typeface="Pretendard Light" panose="020B0600000101010101" charset="-127"/>
                <a:ea typeface="Pretendard Light" panose="020B0600000101010101" charset="-127"/>
              </a:rPr>
              <a:t>개</a:t>
            </a:r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(</a:t>
            </a:r>
            <a:r>
              <a:rPr lang="ko-KR" altLang="en-US" sz="2400" b="1" dirty="0" err="1">
                <a:latin typeface="Pretendard Light" panose="020B0600000101010101" charset="-127"/>
                <a:ea typeface="Pretendard Light" panose="020B0600000101010101" charset="-127"/>
              </a:rPr>
              <a:t>엑티비티</a:t>
            </a:r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, </a:t>
            </a:r>
            <a:r>
              <a:rPr lang="ko-KR" altLang="en-US" sz="2400" b="1" dirty="0">
                <a:latin typeface="Pretendard Light" panose="020B0600000101010101" charset="-127"/>
                <a:ea typeface="Pretendard Light" panose="020B0600000101010101" charset="-127"/>
              </a:rPr>
              <a:t>관광명소</a:t>
            </a:r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, </a:t>
            </a:r>
            <a:r>
              <a:rPr lang="ko-KR" altLang="en-US" sz="2400" b="1" dirty="0" err="1">
                <a:latin typeface="Pretendard Light" panose="020B0600000101010101" charset="-127"/>
                <a:ea typeface="Pretendard Light" panose="020B0600000101010101" charset="-127"/>
              </a:rPr>
              <a:t>칼루린</a:t>
            </a:r>
            <a:r>
              <a:rPr lang="ko-KR" altLang="en-US" sz="2400" b="1" dirty="0">
                <a:latin typeface="Pretendard Light" panose="020B0600000101010101" charset="-127"/>
                <a:ea typeface="Pretendard Light" panose="020B0600000101010101" charset="-127"/>
              </a:rPr>
              <a:t> 곶</a:t>
            </a:r>
            <a:r>
              <a:rPr lang="en-US" altLang="ko-KR" sz="2400" b="1" dirty="0">
                <a:latin typeface="Pretendard Light" panose="020B0600000101010101" charset="-127"/>
                <a:ea typeface="Pretendard Light" panose="020B0600000101010101" charset="-127"/>
              </a:rPr>
              <a:t>)</a:t>
            </a:r>
            <a:endParaRPr lang="ko-KR" altLang="en-US" sz="2400" b="1" dirty="0"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8AA367-0E20-46A0-822C-EF2B6175D233}"/>
              </a:ext>
            </a:extLst>
          </p:cNvPr>
          <p:cNvSpPr txBox="1"/>
          <p:nvPr/>
        </p:nvSpPr>
        <p:spPr>
          <a:xfrm>
            <a:off x="9711418" y="3538835"/>
            <a:ext cx="31391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4E4E4E"/>
                </a:solidFill>
                <a:latin typeface="Pretendard Light" panose="020B0600000101010101" charset="-127"/>
                <a:ea typeface="Pretendard Light" panose="020B0600000101010101" charset="-127"/>
              </a:rPr>
              <a:t>2025.03 ~ 2025.04</a:t>
            </a:r>
            <a:endParaRPr lang="ko-KR" altLang="en-US" sz="2400" dirty="0">
              <a:solidFill>
                <a:srgbClr val="4E4E4E"/>
              </a:solidFill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AD3DF2E-F9C9-46A3-ABD2-0E7F27F7412B}"/>
              </a:ext>
            </a:extLst>
          </p:cNvPr>
          <p:cNvGrpSpPr/>
          <p:nvPr/>
        </p:nvGrpSpPr>
        <p:grpSpPr>
          <a:xfrm>
            <a:off x="9859833" y="7342224"/>
            <a:ext cx="3975621" cy="849276"/>
            <a:chOff x="9859833" y="7200900"/>
            <a:chExt cx="3975621" cy="84927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36ED65-B314-43E9-BEBF-95D5B14B4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44063" y="7200900"/>
              <a:ext cx="849276" cy="84927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E37EB79-18FC-43EC-84EF-D5FF57C08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01948" y="7200900"/>
              <a:ext cx="849276" cy="84927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49EFCC2-8D6B-49A8-8B8D-11CF665B6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9833" y="7200900"/>
              <a:ext cx="849276" cy="84927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211999C-0E4D-435F-9F1B-C7040A0D6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86178" y="7200900"/>
              <a:ext cx="849276" cy="849276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D2C1EC89-C809-43BD-B2F4-812ED1E283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060" y="2990790"/>
            <a:ext cx="6630990" cy="522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5B34141-EFE4-4FEA-A8C1-1663DC86F0C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870" y="4305300"/>
            <a:ext cx="2107029" cy="408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84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FF7E91A7-6C86-4226-B194-CC3601FC7A1F}"/>
              </a:ext>
            </a:extLst>
          </p:cNvPr>
          <p:cNvGrpSpPr/>
          <p:nvPr/>
        </p:nvGrpSpPr>
        <p:grpSpPr>
          <a:xfrm>
            <a:off x="6400800" y="5295900"/>
            <a:ext cx="5486400" cy="3306413"/>
            <a:chOff x="1676400" y="5067300"/>
            <a:chExt cx="5486400" cy="330641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58FBA2-154B-4BD2-9F20-83050BBD87C6}"/>
                </a:ext>
              </a:extLst>
            </p:cNvPr>
            <p:cNvSpPr txBox="1"/>
            <p:nvPr/>
          </p:nvSpPr>
          <p:spPr>
            <a:xfrm>
              <a:off x="1879174" y="5067300"/>
              <a:ext cx="5080853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COLOR PALETTE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C09ADA4-2552-4F67-89A5-B9F2685E94F6}"/>
                </a:ext>
              </a:extLst>
            </p:cNvPr>
            <p:cNvGrpSpPr/>
            <p:nvPr/>
          </p:nvGrpSpPr>
          <p:grpSpPr>
            <a:xfrm>
              <a:off x="1676400" y="6553106"/>
              <a:ext cx="5486400" cy="1820607"/>
              <a:chOff x="1676400" y="6553106"/>
              <a:chExt cx="5486400" cy="1820607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D7CBD4C-E3F8-4915-B419-3E029703C233}"/>
                  </a:ext>
                </a:extLst>
              </p:cNvPr>
              <p:cNvGrpSpPr/>
              <p:nvPr/>
            </p:nvGrpSpPr>
            <p:grpSpPr>
              <a:xfrm>
                <a:off x="1676400" y="6553106"/>
                <a:ext cx="1484866" cy="1820607"/>
                <a:chOff x="1837841" y="6589643"/>
                <a:chExt cx="1484866" cy="1820607"/>
              </a:xfrm>
            </p:grpSpPr>
            <p:sp>
              <p:nvSpPr>
                <p:cNvPr id="2" name="타원 1">
                  <a:extLst>
                    <a:ext uri="{FF2B5EF4-FFF2-40B4-BE49-F238E27FC236}">
                      <a16:creationId xmlns:a16="http://schemas.microsoft.com/office/drawing/2014/main" id="{AF35F948-8541-46AD-B211-61E29C3922F4}"/>
                    </a:ext>
                  </a:extLst>
                </p:cNvPr>
                <p:cNvSpPr/>
                <p:nvPr/>
              </p:nvSpPr>
              <p:spPr>
                <a:xfrm>
                  <a:off x="1983927" y="6589643"/>
                  <a:ext cx="1192695" cy="1192695"/>
                </a:xfrm>
                <a:prstGeom prst="ellipse">
                  <a:avLst/>
                </a:prstGeom>
                <a:solidFill>
                  <a:srgbClr val="009EE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6CE203A-6C04-45B4-9667-39E298E6738C}"/>
                    </a:ext>
                  </a:extLst>
                </p:cNvPr>
                <p:cNvSpPr txBox="1"/>
                <p:nvPr/>
              </p:nvSpPr>
              <p:spPr>
                <a:xfrm>
                  <a:off x="1837841" y="7933196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#009ee3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BDC81C3-148E-4ABC-903A-8D5DAA986EF4}"/>
                  </a:ext>
                </a:extLst>
              </p:cNvPr>
              <p:cNvGrpSpPr/>
              <p:nvPr/>
            </p:nvGrpSpPr>
            <p:grpSpPr>
              <a:xfrm>
                <a:off x="3708200" y="6553106"/>
                <a:ext cx="1484866" cy="1818950"/>
                <a:chOff x="3845438" y="6589643"/>
                <a:chExt cx="1484866" cy="181895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BC25F265-AF69-47BB-B928-D6171B0ADD8C}"/>
                    </a:ext>
                  </a:extLst>
                </p:cNvPr>
                <p:cNvSpPr/>
                <p:nvPr/>
              </p:nvSpPr>
              <p:spPr>
                <a:xfrm>
                  <a:off x="3991524" y="6589643"/>
                  <a:ext cx="1192695" cy="1192695"/>
                </a:xfrm>
                <a:prstGeom prst="ellipse">
                  <a:avLst/>
                </a:prstGeom>
                <a:solidFill>
                  <a:srgbClr val="6B8E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A19560F-C68D-4703-B69F-8B71E2132AAA}"/>
                    </a:ext>
                  </a:extLst>
                </p:cNvPr>
                <p:cNvSpPr txBox="1"/>
                <p:nvPr/>
              </p:nvSpPr>
              <p:spPr>
                <a:xfrm>
                  <a:off x="3845438" y="793153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#6B8E23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2ED01D50-686A-4253-BF3F-A8CD0FA9560C}"/>
                  </a:ext>
                </a:extLst>
              </p:cNvPr>
              <p:cNvGrpSpPr/>
              <p:nvPr/>
            </p:nvGrpSpPr>
            <p:grpSpPr>
              <a:xfrm>
                <a:off x="5677934" y="6553106"/>
                <a:ext cx="1484866" cy="1820607"/>
                <a:chOff x="5624992" y="6553106"/>
                <a:chExt cx="1484866" cy="1820607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F0E5EF4-5D75-4B87-A97E-F23E3CBB4F8D}"/>
                    </a:ext>
                  </a:extLst>
                </p:cNvPr>
                <p:cNvSpPr/>
                <p:nvPr/>
              </p:nvSpPr>
              <p:spPr>
                <a:xfrm>
                  <a:off x="5771078" y="6553106"/>
                  <a:ext cx="1192695" cy="1192695"/>
                </a:xfrm>
                <a:prstGeom prst="ellipse">
                  <a:avLst/>
                </a:prstGeom>
                <a:solidFill>
                  <a:srgbClr val="5C72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413C47B-71C5-4639-B456-BE4719CC5E12}"/>
                    </a:ext>
                  </a:extLst>
                </p:cNvPr>
                <p:cNvSpPr txBox="1"/>
                <p:nvPr/>
              </p:nvSpPr>
              <p:spPr>
                <a:xfrm>
                  <a:off x="5624992" y="7896659"/>
                  <a:ext cx="1484866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Roboto" panose="02000000000000000000" pitchFamily="2" charset="0"/>
                      <a:ea typeface="Roboto" panose="02000000000000000000" pitchFamily="2" charset="0"/>
                    </a:rPr>
                    <a:t>#5C7259</a:t>
                  </a:r>
                  <a:endParaRPr lang="ko-KR" altLang="en-US" sz="2500" dirty="0">
                    <a:latin typeface="Roboto" panose="02000000000000000000" pitchFamily="2" charset="0"/>
                    <a:ea typeface="Noto Sans KR Medium" panose="020B0200000000000000" pitchFamily="50" charset="-127"/>
                  </a:endParaRPr>
                </a:p>
              </p:txBody>
            </p:sp>
          </p:grp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71F9835-14A0-4DFE-BBDD-9D73C2498233}"/>
              </a:ext>
            </a:extLst>
          </p:cNvPr>
          <p:cNvGrpSpPr/>
          <p:nvPr/>
        </p:nvGrpSpPr>
        <p:grpSpPr>
          <a:xfrm>
            <a:off x="4097287" y="1916974"/>
            <a:ext cx="10093427" cy="2616926"/>
            <a:chOff x="4097287" y="1916974"/>
            <a:chExt cx="10093427" cy="261692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4519AC-F1B0-466A-AF75-AFFD62112F26}"/>
                </a:ext>
              </a:extLst>
            </p:cNvPr>
            <p:cNvSpPr txBox="1"/>
            <p:nvPr/>
          </p:nvSpPr>
          <p:spPr>
            <a:xfrm>
              <a:off x="6934200" y="1916974"/>
              <a:ext cx="44196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6000" u="sng" dirty="0">
                  <a:effectLst/>
                </a:rPr>
                <a:t>TYPOGRAPHY</a:t>
              </a:r>
              <a:endParaRPr lang="ko-KR" altLang="en-US" sz="6000" i="1" u="sng" spc="-150" dirty="0">
                <a:latin typeface="Istok Web" panose="020F0603030403020204" pitchFamily="34" charset="0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CBA9FA0-5B80-463D-B094-04F4591D71A2}"/>
                </a:ext>
              </a:extLst>
            </p:cNvPr>
            <p:cNvGrpSpPr/>
            <p:nvPr/>
          </p:nvGrpSpPr>
          <p:grpSpPr>
            <a:xfrm>
              <a:off x="4097287" y="3357325"/>
              <a:ext cx="10093427" cy="1176575"/>
              <a:chOff x="4097287" y="3357325"/>
              <a:chExt cx="10093427" cy="1176575"/>
            </a:xfrm>
          </p:grpSpPr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EA305373-3D35-48FF-A9EA-D605EFB0ABA8}"/>
                  </a:ext>
                </a:extLst>
              </p:cNvPr>
              <p:cNvGrpSpPr/>
              <p:nvPr/>
            </p:nvGrpSpPr>
            <p:grpSpPr>
              <a:xfrm>
                <a:off x="4097287" y="3400628"/>
                <a:ext cx="2303513" cy="1099697"/>
                <a:chOff x="4097287" y="3400628"/>
                <a:chExt cx="2303513" cy="1099697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E83935F1-9A20-4CBA-8D94-F38F8910D77B}"/>
                    </a:ext>
                  </a:extLst>
                </p:cNvPr>
                <p:cNvSpPr txBox="1"/>
                <p:nvPr/>
              </p:nvSpPr>
              <p:spPr>
                <a:xfrm>
                  <a:off x="4097287" y="3400628"/>
                  <a:ext cx="2303513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3200" dirty="0" err="1">
                      <a:latin typeface="Pretendard Medium" panose="020B0600000101010101" charset="-127"/>
                      <a:ea typeface="Pretendard Medium" panose="020B0600000101010101" charset="-127"/>
                    </a:rPr>
                    <a:t>Pretendard</a:t>
                  </a:r>
                  <a:endParaRPr lang="ko-KR" altLang="en-US" sz="32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EB716A8-16DD-487D-A8F6-EA942A49D858}"/>
                    </a:ext>
                  </a:extLst>
                </p:cNvPr>
                <p:cNvSpPr txBox="1"/>
                <p:nvPr/>
              </p:nvSpPr>
              <p:spPr>
                <a:xfrm>
                  <a:off x="4440187" y="4023271"/>
                  <a:ext cx="1617713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Font</a:t>
                  </a:r>
                  <a:r>
                    <a:rPr lang="ko-KR" altLang="en-US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 </a:t>
                  </a:r>
                  <a:r>
                    <a:rPr lang="en-US" altLang="ko-KR" sz="2500" dirty="0">
                      <a:latin typeface="Pretendard Medium" panose="020B0600000101010101" charset="-127"/>
                      <a:ea typeface="Pretendard Medium" panose="020B0600000101010101" charset="-127"/>
                    </a:rPr>
                    <a:t>style</a:t>
                  </a:r>
                  <a:endParaRPr lang="ko-KR" altLang="en-US" sz="2500" dirty="0">
                    <a:latin typeface="Pretendard Medium" panose="020B0600000101010101" charset="-127"/>
                    <a:ea typeface="Pretendard Medium" panose="020B0600000101010101" charset="-127"/>
                  </a:endParaRPr>
                </a:p>
              </p:txBody>
            </p: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8971E764-76ED-4610-9C65-5D421ECB2222}"/>
                  </a:ext>
                </a:extLst>
              </p:cNvPr>
              <p:cNvGrpSpPr/>
              <p:nvPr/>
            </p:nvGrpSpPr>
            <p:grpSpPr>
              <a:xfrm>
                <a:off x="7112417" y="3400628"/>
                <a:ext cx="1674038" cy="1099697"/>
                <a:chOff x="7207369" y="3400628"/>
                <a:chExt cx="1674038" cy="1099697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E4A9BBA-6405-458D-9CFD-500FF2B7199C}"/>
                    </a:ext>
                  </a:extLst>
                </p:cNvPr>
                <p:cNvSpPr txBox="1"/>
                <p:nvPr/>
              </p:nvSpPr>
              <p:spPr>
                <a:xfrm>
                  <a:off x="7334776" y="3400628"/>
                  <a:ext cx="1419225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dirty="0">
                      <a:latin typeface="SUITE" pitchFamily="2" charset="-127"/>
                      <a:ea typeface="SUITE" pitchFamily="2" charset="-127"/>
                    </a:rPr>
                    <a:t>스위트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0A5CC0CE-318B-4418-8B05-13AD76450705}"/>
                    </a:ext>
                  </a:extLst>
                </p:cNvPr>
                <p:cNvSpPr txBox="1"/>
                <p:nvPr/>
              </p:nvSpPr>
              <p:spPr>
                <a:xfrm>
                  <a:off x="7207369" y="4023271"/>
                  <a:ext cx="1674038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SUITE" pitchFamily="2" charset="-127"/>
                      <a:ea typeface="SUITE" pitchFamily="2" charset="-127"/>
                    </a:rPr>
                    <a:t>Font style</a:t>
                  </a:r>
                  <a:endParaRPr lang="ko-KR" altLang="en-US" sz="2500" dirty="0">
                    <a:latin typeface="SUITE" pitchFamily="2" charset="-127"/>
                    <a:ea typeface="SUITE" pitchFamily="2" charset="-127"/>
                  </a:endParaRPr>
                </a:p>
              </p:txBody>
            </p: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878A430A-C7F6-4A8F-AEA6-2B9BBCEDB972}"/>
                  </a:ext>
                </a:extLst>
              </p:cNvPr>
              <p:cNvGrpSpPr/>
              <p:nvPr/>
            </p:nvGrpSpPr>
            <p:grpSpPr>
              <a:xfrm>
                <a:off x="9498072" y="3357325"/>
                <a:ext cx="2227682" cy="1158548"/>
                <a:chOff x="9541767" y="3357325"/>
                <a:chExt cx="2227682" cy="1158548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32821D9-7C69-4A2B-99F2-9D55C66A215E}"/>
                    </a:ext>
                  </a:extLst>
                </p:cNvPr>
                <p:cNvSpPr txBox="1"/>
                <p:nvPr/>
              </p:nvSpPr>
              <p:spPr>
                <a:xfrm>
                  <a:off x="9541767" y="3357325"/>
                  <a:ext cx="2227682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b="1" i="0" dirty="0" err="1">
                      <a:effectLst/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김정철손글씨</a:t>
                  </a:r>
                  <a:endParaRPr lang="ko-KR" altLang="en-US" sz="3200" b="1" i="0" dirty="0">
                    <a:effectLst/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8ACE7C0B-A306-4B20-86F1-B7E7CBCFEB9D}"/>
                    </a:ext>
                  </a:extLst>
                </p:cNvPr>
                <p:cNvSpPr txBox="1"/>
                <p:nvPr/>
              </p:nvSpPr>
              <p:spPr>
                <a:xfrm>
                  <a:off x="9872302" y="4038819"/>
                  <a:ext cx="1566612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Kim jung chul Script Regular" panose="03050500000000000000" pitchFamily="66" charset="-127"/>
                      <a:ea typeface="Kim jung chul Script Regular" panose="03050500000000000000" pitchFamily="66" charset="-127"/>
                    </a:rPr>
                    <a:t>Font style</a:t>
                  </a:r>
                  <a:endParaRPr lang="ko-KR" altLang="en-US" sz="2500" dirty="0">
                    <a:latin typeface="Kim jung chul Script Regular" panose="03050500000000000000" pitchFamily="66" charset="-127"/>
                    <a:ea typeface="Kim jung chul Script Regular" panose="03050500000000000000" pitchFamily="66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B2EA2302-6F1E-45A0-9E4E-FEE3CE1F4A37}"/>
                  </a:ext>
                </a:extLst>
              </p:cNvPr>
              <p:cNvGrpSpPr/>
              <p:nvPr/>
            </p:nvGrpSpPr>
            <p:grpSpPr>
              <a:xfrm>
                <a:off x="12437370" y="3375352"/>
                <a:ext cx="1753344" cy="1158548"/>
                <a:chOff x="12437370" y="3375352"/>
                <a:chExt cx="1753344" cy="1158548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C4CD02C-842D-4297-89F6-7CB8FD358986}"/>
                    </a:ext>
                  </a:extLst>
                </p:cNvPr>
                <p:cNvSpPr txBox="1"/>
                <p:nvPr/>
              </p:nvSpPr>
              <p:spPr>
                <a:xfrm>
                  <a:off x="12437370" y="3375352"/>
                  <a:ext cx="1753344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ko-KR" altLang="en-US" sz="3200" b="1" dirty="0">
                      <a:latin typeface="Gowun Batang" pitchFamily="2" charset="-127"/>
                      <a:ea typeface="Gowun Batang" pitchFamily="2" charset="-127"/>
                    </a:rPr>
                    <a:t>고운바탕</a:t>
                  </a:r>
                  <a:endParaRPr lang="ko-KR" altLang="en-US" sz="3200" b="1" i="0" dirty="0">
                    <a:effectLst/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B50FACAA-23CE-4206-80DE-919332F94158}"/>
                    </a:ext>
                  </a:extLst>
                </p:cNvPr>
                <p:cNvSpPr txBox="1"/>
                <p:nvPr/>
              </p:nvSpPr>
              <p:spPr>
                <a:xfrm>
                  <a:off x="12530737" y="4056846"/>
                  <a:ext cx="1566611" cy="4770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500" dirty="0">
                      <a:latin typeface="Gowun Batang" pitchFamily="2" charset="-127"/>
                      <a:ea typeface="Gowun Batang" pitchFamily="2" charset="-127"/>
                    </a:rPr>
                    <a:t>Font style</a:t>
                  </a:r>
                  <a:endParaRPr lang="ko-KR" altLang="en-US" sz="2500" dirty="0">
                    <a:latin typeface="Gowun Batang" pitchFamily="2" charset="-127"/>
                    <a:ea typeface="Gowun Batang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600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8F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7300" y="1689100"/>
            <a:ext cx="723900" cy="1651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2908300" y="2844800"/>
            <a:ext cx="12471400" cy="2298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12900" b="0" i="0" u="none" strike="noStrike" dirty="0">
                <a:solidFill>
                  <a:srgbClr val="000000"/>
                </a:solidFill>
                <a:latin typeface="Pretendard SemiBold"/>
              </a:rPr>
              <a:t>Thank You!</a:t>
            </a:r>
          </a:p>
        </p:txBody>
      </p:sp>
      <p:sp>
        <p:nvSpPr>
          <p:cNvPr id="20" name="TextBox 19">
            <a:hlinkClick r:id="rId3"/>
            <a:extLst>
              <a:ext uri="{FF2B5EF4-FFF2-40B4-BE49-F238E27FC236}">
                <a16:creationId xmlns:a16="http://schemas.microsoft.com/office/drawing/2014/main" id="{6B84170D-284F-414C-AC1A-D45A4D49E16E}"/>
              </a:ext>
            </a:extLst>
          </p:cNvPr>
          <p:cNvSpPr txBox="1"/>
          <p:nvPr/>
        </p:nvSpPr>
        <p:spPr>
          <a:xfrm>
            <a:off x="7772400" y="6539925"/>
            <a:ext cx="2743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SemiBold" panose="020B0600000101010101" charset="-127"/>
                <a:ea typeface="Pretendard SemiBold" panose="020B0600000101010101" charset="-127"/>
              </a:rPr>
              <a:t>사이트 바로가기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207</Words>
  <Application>Microsoft Office PowerPoint</Application>
  <PresentationFormat>사용자 지정</PresentationFormat>
  <Paragraphs>72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5" baseType="lpstr">
      <vt:lpstr>Play</vt:lpstr>
      <vt:lpstr>Pretendard SemiBold</vt:lpstr>
      <vt:lpstr>맑은 고딕</vt:lpstr>
      <vt:lpstr>WebSubsetFont</vt:lpstr>
      <vt:lpstr>Pretendard Medium</vt:lpstr>
      <vt:lpstr>Roboto</vt:lpstr>
      <vt:lpstr>Gowun Batang</vt:lpstr>
      <vt:lpstr>Istok Web</vt:lpstr>
      <vt:lpstr>Calibri</vt:lpstr>
      <vt:lpstr>Arial</vt:lpstr>
      <vt:lpstr>Noto Sans</vt:lpstr>
      <vt:lpstr>SUITE</vt:lpstr>
      <vt:lpstr>Noto Sans KR Medium</vt:lpstr>
      <vt:lpstr>Kim jung chul Script Regular</vt:lpstr>
      <vt:lpstr>Pretendard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46</cp:revision>
  <dcterms:created xsi:type="dcterms:W3CDTF">2006-08-16T00:00:00Z</dcterms:created>
  <dcterms:modified xsi:type="dcterms:W3CDTF">2025-05-12T02:06:01Z</dcterms:modified>
</cp:coreProperties>
</file>

<file path=docProps/thumbnail.jpeg>
</file>